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85" autoAdjust="0"/>
    <p:restoredTop sz="81493" autoAdjust="0"/>
  </p:normalViewPr>
  <p:slideViewPr>
    <p:cSldViewPr snapToGrid="0">
      <p:cViewPr varScale="1">
        <p:scale>
          <a:sx n="70" d="100"/>
          <a:sy n="70" d="100"/>
        </p:scale>
        <p:origin x="66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C4F728-1FE2-4D7C-A03F-5CC842C0471D}" type="datetimeFigureOut">
              <a:rPr lang="en-US" smtClean="0"/>
              <a:t>11/13/2020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E03B74-2802-463C-A91F-370A7948C4B9}" type="slidenum">
              <a:rPr lang="en-US" smtClean="0"/>
              <a:t>‹#›</a:t>
            </a:fld>
            <a:endParaRPr lang="en-US"/>
          </a:p>
        </p:txBody>
      </p:sp>
    </p:spTree>
    <p:extLst>
      <p:ext uri="{BB962C8B-B14F-4D97-AF65-F5344CB8AC3E}">
        <p14:creationId xmlns:p14="http://schemas.microsoft.com/office/powerpoint/2010/main" val="29083954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Being the interviewer there are some strategies I used to conduct an interview regarding health administration with a volunteer worker in a governmental organization. My interview entailed questions regarding the health administration sector. I conducted the interview on a human resource manager working in a government development organization.</a:t>
            </a:r>
          </a:p>
          <a:p>
            <a:endParaRPr lang="en-US" dirty="0"/>
          </a:p>
        </p:txBody>
      </p:sp>
      <p:sp>
        <p:nvSpPr>
          <p:cNvPr id="4" name="Slide Number Placeholder 3"/>
          <p:cNvSpPr>
            <a:spLocks noGrp="1"/>
          </p:cNvSpPr>
          <p:nvPr>
            <p:ph type="sldNum" sz="quarter" idx="10"/>
          </p:nvPr>
        </p:nvSpPr>
        <p:spPr/>
        <p:txBody>
          <a:bodyPr/>
          <a:lstStyle/>
          <a:p>
            <a:fld id="{14E03B74-2802-463C-A91F-370A7948C4B9}" type="slidenum">
              <a:rPr lang="en-US" smtClean="0"/>
              <a:t>2</a:t>
            </a:fld>
            <a:endParaRPr lang="en-US"/>
          </a:p>
        </p:txBody>
      </p:sp>
    </p:spTree>
    <p:extLst>
      <p:ext uri="{BB962C8B-B14F-4D97-AF65-F5344CB8AC3E}">
        <p14:creationId xmlns:p14="http://schemas.microsoft.com/office/powerpoint/2010/main" val="21494434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What was the major career mistake they have ever done as a human resource manager and how they handled the situation. Although no one likes talking about their failures it is good to measure how one can handle problems. </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14E03B74-2802-463C-A91F-370A7948C4B9}" type="slidenum">
              <a:rPr lang="en-US" smtClean="0"/>
              <a:t>3</a:t>
            </a:fld>
            <a:endParaRPr lang="en-US"/>
          </a:p>
        </p:txBody>
      </p:sp>
    </p:spTree>
    <p:extLst>
      <p:ext uri="{BB962C8B-B14F-4D97-AF65-F5344CB8AC3E}">
        <p14:creationId xmlns:p14="http://schemas.microsoft.com/office/powerpoint/2010/main" val="3716715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The main aim of conducting the interview was to determine the leadership skills of the interviewee. The health administration is a crucial part in any healthcare facility. It is therefore important to determine whether the interviewee has all the qualities required to suit for a position in such a crucial sector. The question asked were directly made to determine the interviewees leadership skills. From the interview, the interviewee got to understand the purpose of leadership and all the requirements of a leader.</a:t>
            </a:r>
          </a:p>
          <a:p>
            <a:endParaRPr lang="en-US" dirty="0"/>
          </a:p>
        </p:txBody>
      </p:sp>
      <p:sp>
        <p:nvSpPr>
          <p:cNvPr id="4" name="Slide Number Placeholder 3"/>
          <p:cNvSpPr>
            <a:spLocks noGrp="1"/>
          </p:cNvSpPr>
          <p:nvPr>
            <p:ph type="sldNum" sz="quarter" idx="10"/>
          </p:nvPr>
        </p:nvSpPr>
        <p:spPr/>
        <p:txBody>
          <a:bodyPr/>
          <a:lstStyle/>
          <a:p>
            <a:fld id="{14E03B74-2802-463C-A91F-370A7948C4B9}" type="slidenum">
              <a:rPr lang="en-US" smtClean="0"/>
              <a:t>4</a:t>
            </a:fld>
            <a:endParaRPr lang="en-US"/>
          </a:p>
        </p:txBody>
      </p:sp>
    </p:spTree>
    <p:extLst>
      <p:ext uri="{BB962C8B-B14F-4D97-AF65-F5344CB8AC3E}">
        <p14:creationId xmlns:p14="http://schemas.microsoft.com/office/powerpoint/2010/main" val="35138620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Leadership is a complex position. It does not only mean being the boss but it also requires the boss to show what different between them from the other employees. It is their responsibility to ensure that they inspect what the employees in all sectors are committed to in a daily basis. In health sectors, the program runs for 24hours. The managers should ensure that they inspect the work of the day and nightshift workers to ensure quality services. The interviewee was able to understand these concepts.</a:t>
            </a:r>
          </a:p>
          <a:p>
            <a:endParaRPr lang="en-US" dirty="0"/>
          </a:p>
        </p:txBody>
      </p:sp>
      <p:sp>
        <p:nvSpPr>
          <p:cNvPr id="4" name="Slide Number Placeholder 3"/>
          <p:cNvSpPr>
            <a:spLocks noGrp="1"/>
          </p:cNvSpPr>
          <p:nvPr>
            <p:ph type="sldNum" sz="quarter" idx="10"/>
          </p:nvPr>
        </p:nvSpPr>
        <p:spPr/>
        <p:txBody>
          <a:bodyPr/>
          <a:lstStyle/>
          <a:p>
            <a:fld id="{14E03B74-2802-463C-A91F-370A7948C4B9}" type="slidenum">
              <a:rPr lang="en-US" smtClean="0"/>
              <a:t>5</a:t>
            </a:fld>
            <a:endParaRPr lang="en-US"/>
          </a:p>
        </p:txBody>
      </p:sp>
    </p:spTree>
    <p:extLst>
      <p:ext uri="{BB962C8B-B14F-4D97-AF65-F5344CB8AC3E}">
        <p14:creationId xmlns:p14="http://schemas.microsoft.com/office/powerpoint/2010/main" val="21810374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The interview does not only benefit the interviewee but also the interviewer. Getting to interact with people holding different positions in organizations makes one to get intensive knowledge. As the interviewer I was able to understand how to create a friendly environment for interviewees. Understanding the functioning and management of how the health administration runs was also a different key component.  Finally, the interviewee had plenty of confidence. </a:t>
            </a:r>
          </a:p>
          <a:p>
            <a:endParaRPr lang="en-US" dirty="0"/>
          </a:p>
        </p:txBody>
      </p:sp>
      <p:sp>
        <p:nvSpPr>
          <p:cNvPr id="4" name="Slide Number Placeholder 3"/>
          <p:cNvSpPr>
            <a:spLocks noGrp="1"/>
          </p:cNvSpPr>
          <p:nvPr>
            <p:ph type="sldNum" sz="quarter" idx="10"/>
          </p:nvPr>
        </p:nvSpPr>
        <p:spPr/>
        <p:txBody>
          <a:bodyPr/>
          <a:lstStyle/>
          <a:p>
            <a:fld id="{14E03B74-2802-463C-A91F-370A7948C4B9}" type="slidenum">
              <a:rPr lang="en-US" smtClean="0"/>
              <a:t>6</a:t>
            </a:fld>
            <a:endParaRPr lang="en-US"/>
          </a:p>
        </p:txBody>
      </p:sp>
    </p:spTree>
    <p:extLst>
      <p:ext uri="{BB962C8B-B14F-4D97-AF65-F5344CB8AC3E}">
        <p14:creationId xmlns:p14="http://schemas.microsoft.com/office/powerpoint/2010/main" val="6865881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Working as a volunteer is one of the inspiring lessons learned from the interview. Volunteering makes one to win bigger positions in the coming future. Also volunteering is a guarantee that someone has a good virtues and is interested in learning and being employed to work under a similar position. The interview inspired me to be more dedicated in what I have interest in so as to achieve bigger positions in life. </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14E03B74-2802-463C-A91F-370A7948C4B9}" type="slidenum">
              <a:rPr lang="en-US" smtClean="0"/>
              <a:t>7</a:t>
            </a:fld>
            <a:endParaRPr lang="en-US"/>
          </a:p>
        </p:txBody>
      </p:sp>
    </p:spTree>
    <p:extLst>
      <p:ext uri="{BB962C8B-B14F-4D97-AF65-F5344CB8AC3E}">
        <p14:creationId xmlns:p14="http://schemas.microsoft.com/office/powerpoint/2010/main" val="12762382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From the lessons learned, I would adopt the dedication as the first and immediate skill in my work. The session was also important in identifying some of my weaknesses as an interviewer. It is good to make the interviewee feel comfortable by creating a conducive environment for them. How to handle people differently depending on their character is a lesson I can use in any future interviews that I will handle as the interviewee or interviewer. An interviewer need to understand their interviewees. On the interview conducted with a volunteer human resource manager, there was a lot of information to note concerning the important concepts which an interviewer learns from the interviewees. Confidence is important in taking risks such as working voluntarily for an organization. in order to attain anything, confidence is always core. the confidence of the interviewee gives me more zeal in undertaking many risks. </a:t>
            </a:r>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14E03B74-2802-463C-A91F-370A7948C4B9}" type="slidenum">
              <a:rPr lang="en-US" smtClean="0"/>
              <a:t>8</a:t>
            </a:fld>
            <a:endParaRPr lang="en-US"/>
          </a:p>
        </p:txBody>
      </p:sp>
    </p:spTree>
    <p:extLst>
      <p:ext uri="{BB962C8B-B14F-4D97-AF65-F5344CB8AC3E}">
        <p14:creationId xmlns:p14="http://schemas.microsoft.com/office/powerpoint/2010/main" val="9121193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F74AEB45-2932-4398-A128-9777E949ACCA}" type="datetimeFigureOut">
              <a:rPr lang="en-US" smtClean="0"/>
              <a:t>11/13/2020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9F7A8F-AE30-4DB7-885B-B83109DDBD33}" type="slidenum">
              <a:rPr lang="en-US" smtClean="0"/>
              <a:t>‹#›</a:t>
            </a:fld>
            <a:endParaRPr lang="en-US"/>
          </a:p>
        </p:txBody>
      </p:sp>
    </p:spTree>
    <p:extLst>
      <p:ext uri="{BB962C8B-B14F-4D97-AF65-F5344CB8AC3E}">
        <p14:creationId xmlns:p14="http://schemas.microsoft.com/office/powerpoint/2010/main" val="27327318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74AEB45-2932-4398-A128-9777E949ACCA}" type="datetimeFigureOut">
              <a:rPr lang="en-US" smtClean="0"/>
              <a:t>11/13/2020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9F7A8F-AE30-4DB7-885B-B83109DDBD33}" type="slidenum">
              <a:rPr lang="en-US" smtClean="0"/>
              <a:t>‹#›</a:t>
            </a:fld>
            <a:endParaRPr lang="en-US"/>
          </a:p>
        </p:txBody>
      </p:sp>
    </p:spTree>
    <p:extLst>
      <p:ext uri="{BB962C8B-B14F-4D97-AF65-F5344CB8AC3E}">
        <p14:creationId xmlns:p14="http://schemas.microsoft.com/office/powerpoint/2010/main" val="9835864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74AEB45-2932-4398-A128-9777E949ACCA}" type="datetimeFigureOut">
              <a:rPr lang="en-US" smtClean="0"/>
              <a:t>11/13/2020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9F7A8F-AE30-4DB7-885B-B83109DDBD33}" type="slidenum">
              <a:rPr lang="en-US" smtClean="0"/>
              <a:t>‹#›</a:t>
            </a:fld>
            <a:endParaRPr lang="en-US"/>
          </a:p>
        </p:txBody>
      </p:sp>
    </p:spTree>
    <p:extLst>
      <p:ext uri="{BB962C8B-B14F-4D97-AF65-F5344CB8AC3E}">
        <p14:creationId xmlns:p14="http://schemas.microsoft.com/office/powerpoint/2010/main" val="42095906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74AEB45-2932-4398-A128-9777E949ACCA}" type="datetimeFigureOut">
              <a:rPr lang="en-US" smtClean="0"/>
              <a:t>11/13/2020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9F7A8F-AE30-4DB7-885B-B83109DDBD33}" type="slidenum">
              <a:rPr lang="en-US" smtClean="0"/>
              <a:t>‹#›</a:t>
            </a:fld>
            <a:endParaRPr lang="en-US"/>
          </a:p>
        </p:txBody>
      </p:sp>
    </p:spTree>
    <p:extLst>
      <p:ext uri="{BB962C8B-B14F-4D97-AF65-F5344CB8AC3E}">
        <p14:creationId xmlns:p14="http://schemas.microsoft.com/office/powerpoint/2010/main" val="986630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74AEB45-2932-4398-A128-9777E949ACCA}" type="datetimeFigureOut">
              <a:rPr lang="en-US" smtClean="0"/>
              <a:t>11/13/2020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E9F7A8F-AE30-4DB7-885B-B83109DDBD33}" type="slidenum">
              <a:rPr lang="en-US" smtClean="0"/>
              <a:t>‹#›</a:t>
            </a:fld>
            <a:endParaRPr lang="en-US"/>
          </a:p>
        </p:txBody>
      </p:sp>
    </p:spTree>
    <p:extLst>
      <p:ext uri="{BB962C8B-B14F-4D97-AF65-F5344CB8AC3E}">
        <p14:creationId xmlns:p14="http://schemas.microsoft.com/office/powerpoint/2010/main" val="38395048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74AEB45-2932-4398-A128-9777E949ACCA}" type="datetimeFigureOut">
              <a:rPr lang="en-US" smtClean="0"/>
              <a:t>11/13/2020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E9F7A8F-AE30-4DB7-885B-B83109DDBD33}" type="slidenum">
              <a:rPr lang="en-US" smtClean="0"/>
              <a:t>‹#›</a:t>
            </a:fld>
            <a:endParaRPr lang="en-US"/>
          </a:p>
        </p:txBody>
      </p:sp>
    </p:spTree>
    <p:extLst>
      <p:ext uri="{BB962C8B-B14F-4D97-AF65-F5344CB8AC3E}">
        <p14:creationId xmlns:p14="http://schemas.microsoft.com/office/powerpoint/2010/main" val="34584737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74AEB45-2932-4398-A128-9777E949ACCA}" type="datetimeFigureOut">
              <a:rPr lang="en-US" smtClean="0"/>
              <a:t>11/13/2020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E9F7A8F-AE30-4DB7-885B-B83109DDBD33}" type="slidenum">
              <a:rPr lang="en-US" smtClean="0"/>
              <a:t>‹#›</a:t>
            </a:fld>
            <a:endParaRPr lang="en-US"/>
          </a:p>
        </p:txBody>
      </p:sp>
    </p:spTree>
    <p:extLst>
      <p:ext uri="{BB962C8B-B14F-4D97-AF65-F5344CB8AC3E}">
        <p14:creationId xmlns:p14="http://schemas.microsoft.com/office/powerpoint/2010/main" val="5289046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74AEB45-2932-4398-A128-9777E949ACCA}" type="datetimeFigureOut">
              <a:rPr lang="en-US" smtClean="0"/>
              <a:t>11/13/2020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9F7A8F-AE30-4DB7-885B-B83109DDBD33}" type="slidenum">
              <a:rPr lang="en-US" smtClean="0"/>
              <a:t>‹#›</a:t>
            </a:fld>
            <a:endParaRPr lang="en-US"/>
          </a:p>
        </p:txBody>
      </p:sp>
    </p:spTree>
    <p:extLst>
      <p:ext uri="{BB962C8B-B14F-4D97-AF65-F5344CB8AC3E}">
        <p14:creationId xmlns:p14="http://schemas.microsoft.com/office/powerpoint/2010/main" val="33553362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74AEB45-2932-4398-A128-9777E949ACCA}" type="datetimeFigureOut">
              <a:rPr lang="en-US" smtClean="0"/>
              <a:t>11/13/2020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9F7A8F-AE30-4DB7-885B-B83109DDBD33}" type="slidenum">
              <a:rPr lang="en-US" smtClean="0"/>
              <a:t>‹#›</a:t>
            </a:fld>
            <a:endParaRPr lang="en-US"/>
          </a:p>
        </p:txBody>
      </p:sp>
    </p:spTree>
    <p:extLst>
      <p:ext uri="{BB962C8B-B14F-4D97-AF65-F5344CB8AC3E}">
        <p14:creationId xmlns:p14="http://schemas.microsoft.com/office/powerpoint/2010/main" val="26545964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74AEB45-2932-4398-A128-9777E949ACCA}" type="datetimeFigureOut">
              <a:rPr lang="en-US" smtClean="0"/>
              <a:t>11/13/2020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9F7A8F-AE30-4DB7-885B-B83109DDBD33}" type="slidenum">
              <a:rPr lang="en-US" smtClean="0"/>
              <a:t>‹#›</a:t>
            </a:fld>
            <a:endParaRPr lang="en-US"/>
          </a:p>
        </p:txBody>
      </p:sp>
    </p:spTree>
    <p:extLst>
      <p:ext uri="{BB962C8B-B14F-4D97-AF65-F5344CB8AC3E}">
        <p14:creationId xmlns:p14="http://schemas.microsoft.com/office/powerpoint/2010/main" val="22227435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74AEB45-2932-4398-A128-9777E949ACCA}" type="datetimeFigureOut">
              <a:rPr lang="en-US" smtClean="0"/>
              <a:t>11/13/2020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9F7A8F-AE30-4DB7-885B-B83109DDBD33}"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7188635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74AEB45-2932-4398-A128-9777E949ACCA}" type="datetimeFigureOut">
              <a:rPr lang="en-US" smtClean="0"/>
              <a:t>11/13/2020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9F7A8F-AE30-4DB7-885B-B83109DDBD33}" type="slidenum">
              <a:rPr lang="en-US" smtClean="0"/>
              <a:t>‹#›</a:t>
            </a:fld>
            <a:endParaRPr lang="en-US"/>
          </a:p>
        </p:txBody>
      </p:sp>
    </p:spTree>
    <p:extLst>
      <p:ext uri="{BB962C8B-B14F-4D97-AF65-F5344CB8AC3E}">
        <p14:creationId xmlns:p14="http://schemas.microsoft.com/office/powerpoint/2010/main" val="35326711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74AEB45-2932-4398-A128-9777E949ACCA}" type="datetimeFigureOut">
              <a:rPr lang="en-US" smtClean="0"/>
              <a:t>11/13/2020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9F7A8F-AE30-4DB7-885B-B83109DDBD33}"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7172708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74AEB45-2932-4398-A128-9777E949ACCA}" type="datetimeFigureOut">
              <a:rPr lang="en-US" smtClean="0"/>
              <a:t>11/13/2020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9F7A8F-AE30-4DB7-885B-B83109DDBD33}" type="slidenum">
              <a:rPr lang="en-US" smtClean="0"/>
              <a:t>‹#›</a:t>
            </a:fld>
            <a:endParaRPr lang="en-US"/>
          </a:p>
        </p:txBody>
      </p:sp>
    </p:spTree>
    <p:extLst>
      <p:ext uri="{BB962C8B-B14F-4D97-AF65-F5344CB8AC3E}">
        <p14:creationId xmlns:p14="http://schemas.microsoft.com/office/powerpoint/2010/main" val="32547928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74AEB45-2932-4398-A128-9777E949ACCA}" type="datetimeFigureOut">
              <a:rPr lang="en-US" smtClean="0"/>
              <a:t>11/13/2020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9F7A8F-AE30-4DB7-885B-B83109DDBD33}" type="slidenum">
              <a:rPr lang="en-US" smtClean="0"/>
              <a:t>‹#›</a:t>
            </a:fld>
            <a:endParaRPr lang="en-US"/>
          </a:p>
        </p:txBody>
      </p:sp>
    </p:spTree>
    <p:extLst>
      <p:ext uri="{BB962C8B-B14F-4D97-AF65-F5344CB8AC3E}">
        <p14:creationId xmlns:p14="http://schemas.microsoft.com/office/powerpoint/2010/main" val="2298320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74AEB45-2932-4398-A128-9777E949ACCA}" type="datetimeFigureOut">
              <a:rPr lang="en-US" smtClean="0"/>
              <a:t>11/13/2020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9F7A8F-AE30-4DB7-885B-B83109DDBD33}" type="slidenum">
              <a:rPr lang="en-US" smtClean="0"/>
              <a:t>‹#›</a:t>
            </a:fld>
            <a:endParaRPr lang="en-US"/>
          </a:p>
        </p:txBody>
      </p:sp>
    </p:spTree>
    <p:extLst>
      <p:ext uri="{BB962C8B-B14F-4D97-AF65-F5344CB8AC3E}">
        <p14:creationId xmlns:p14="http://schemas.microsoft.com/office/powerpoint/2010/main" val="31616155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74AEB45-2932-4398-A128-9777E949ACCA}" type="datetimeFigureOut">
              <a:rPr lang="en-US" smtClean="0"/>
              <a:t>11/13/2020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8E9F7A8F-AE30-4DB7-885B-B83109DDBD33}" type="slidenum">
              <a:rPr lang="en-US" smtClean="0"/>
              <a:t>‹#›</a:t>
            </a:fld>
            <a:endParaRPr lang="en-US"/>
          </a:p>
        </p:txBody>
      </p:sp>
    </p:spTree>
    <p:extLst>
      <p:ext uri="{BB962C8B-B14F-4D97-AF65-F5344CB8AC3E}">
        <p14:creationId xmlns:p14="http://schemas.microsoft.com/office/powerpoint/2010/main" val="3854164615"/>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AN INTERVIEW CONDUCTED ON A VOLUNTEER WORKER</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423784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was interviewed</a:t>
            </a:r>
            <a:endParaRPr lang="en-US" dirty="0"/>
          </a:p>
        </p:txBody>
      </p:sp>
      <p:sp>
        <p:nvSpPr>
          <p:cNvPr id="3" name="Content Placeholder 2"/>
          <p:cNvSpPr>
            <a:spLocks noGrp="1"/>
          </p:cNvSpPr>
          <p:nvPr>
            <p:ph idx="1"/>
          </p:nvPr>
        </p:nvSpPr>
        <p:spPr/>
        <p:txBody>
          <a:bodyPr>
            <a:normAutofit/>
          </a:bodyPr>
          <a:lstStyle/>
          <a:p>
            <a:r>
              <a:rPr lang="en-US" sz="3200" dirty="0" smtClean="0">
                <a:latin typeface="Times New Roman" panose="02020603050405020304" pitchFamily="18" charset="0"/>
                <a:cs typeface="Times New Roman" panose="02020603050405020304" pitchFamily="18" charset="0"/>
              </a:rPr>
              <a:t>The interview was conducted on a human resource manager</a:t>
            </a:r>
          </a:p>
          <a:p>
            <a:r>
              <a:rPr lang="en-US" sz="3200" dirty="0" smtClean="0">
                <a:latin typeface="Times New Roman" panose="02020603050405020304" pitchFamily="18" charset="0"/>
                <a:cs typeface="Times New Roman" panose="02020603050405020304" pitchFamily="18" charset="0"/>
              </a:rPr>
              <a:t>He works voluntarily in a governmental organization</a:t>
            </a:r>
            <a:r>
              <a:rPr lang="en-US" sz="3200" dirty="0" smtClean="0">
                <a:latin typeface="Times New Roman" panose="02020603050405020304" pitchFamily="18" charset="0"/>
                <a:cs typeface="Times New Roman" panose="02020603050405020304" pitchFamily="18" charset="0"/>
              </a:rPr>
              <a:t>.</a:t>
            </a:r>
          </a:p>
          <a:p>
            <a:r>
              <a:rPr lang="en-US" sz="3200" dirty="0" smtClean="0">
                <a:latin typeface="Times New Roman" panose="02020603050405020304" pitchFamily="18" charset="0"/>
                <a:cs typeface="Times New Roman" panose="02020603050405020304" pitchFamily="18" charset="0"/>
              </a:rPr>
              <a:t>Also manages the development projects of the organization.</a:t>
            </a:r>
            <a:endParaRPr lang="en-US" sz="3200" dirty="0" smtClean="0">
              <a:latin typeface="Times New Roman" panose="02020603050405020304" pitchFamily="18" charset="0"/>
              <a:cs typeface="Times New Roman" panose="02020603050405020304" pitchFamily="18" charset="0"/>
            </a:endParaRPr>
          </a:p>
          <a:p>
            <a:endParaRPr lang="en-US" sz="3200" dirty="0"/>
          </a:p>
        </p:txBody>
      </p:sp>
    </p:spTree>
    <p:extLst>
      <p:ext uri="{BB962C8B-B14F-4D97-AF65-F5344CB8AC3E}">
        <p14:creationId xmlns:p14="http://schemas.microsoft.com/office/powerpoint/2010/main" val="39649190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Interview questions.</a:t>
            </a:r>
            <a:endParaRPr lang="en-US" dirty="0"/>
          </a:p>
        </p:txBody>
      </p:sp>
      <p:sp>
        <p:nvSpPr>
          <p:cNvPr id="3" name="Content Placeholder 2"/>
          <p:cNvSpPr>
            <a:spLocks noGrp="1"/>
          </p:cNvSpPr>
          <p:nvPr>
            <p:ph idx="1"/>
          </p:nvPr>
        </p:nvSpPr>
        <p:spPr/>
        <p:txBody>
          <a:bodyPr>
            <a:normAutofit/>
          </a:bodyPr>
          <a:lstStyle/>
          <a:p>
            <a:r>
              <a:rPr lang="en-US" sz="2800" dirty="0" smtClean="0"/>
              <a:t>How should a healthcare facility and its administration be managed</a:t>
            </a:r>
          </a:p>
          <a:p>
            <a:r>
              <a:rPr lang="en-US" sz="2800" dirty="0" smtClean="0"/>
              <a:t>How to address infrastructure in health administration</a:t>
            </a:r>
          </a:p>
          <a:p>
            <a:r>
              <a:rPr lang="en-US" sz="2800" dirty="0" smtClean="0"/>
              <a:t>Career mistakes encountered</a:t>
            </a:r>
          </a:p>
          <a:p>
            <a:r>
              <a:rPr lang="en-US" sz="2800" dirty="0" smtClean="0"/>
              <a:t>Methods and strategies of handling emergencies</a:t>
            </a:r>
          </a:p>
          <a:p>
            <a:endParaRPr lang="en-US" sz="2800" dirty="0"/>
          </a:p>
        </p:txBody>
      </p:sp>
    </p:spTree>
    <p:extLst>
      <p:ext uri="{BB962C8B-B14F-4D97-AF65-F5344CB8AC3E}">
        <p14:creationId xmlns:p14="http://schemas.microsoft.com/office/powerpoint/2010/main" val="15845037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Leadership purpose</a:t>
            </a:r>
            <a:endParaRPr lang="en-US" dirty="0"/>
          </a:p>
        </p:txBody>
      </p:sp>
      <p:sp>
        <p:nvSpPr>
          <p:cNvPr id="3" name="Content Placeholder 2"/>
          <p:cNvSpPr>
            <a:spLocks noGrp="1"/>
          </p:cNvSpPr>
          <p:nvPr>
            <p:ph idx="1"/>
          </p:nvPr>
        </p:nvSpPr>
        <p:spPr/>
        <p:txBody>
          <a:bodyPr>
            <a:normAutofit/>
          </a:bodyPr>
          <a:lstStyle/>
          <a:p>
            <a:r>
              <a:rPr lang="en-US" sz="2800" dirty="0"/>
              <a:t>The leadership qualities that a leader should have</a:t>
            </a:r>
          </a:p>
          <a:p>
            <a:r>
              <a:rPr lang="en-US" sz="2800" dirty="0"/>
              <a:t>To lead the organization in achieving their goals. </a:t>
            </a:r>
          </a:p>
          <a:p>
            <a:r>
              <a:rPr lang="en-US" sz="2800" dirty="0"/>
              <a:t>Ensure that the interviewer understands what is required from them </a:t>
            </a:r>
          </a:p>
          <a:p>
            <a:endParaRPr lang="en-US" sz="2800" dirty="0"/>
          </a:p>
        </p:txBody>
      </p:sp>
    </p:spTree>
    <p:extLst>
      <p:ext uri="{BB962C8B-B14F-4D97-AF65-F5344CB8AC3E}">
        <p14:creationId xmlns:p14="http://schemas.microsoft.com/office/powerpoint/2010/main" val="39512278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Leadership purpose</a:t>
            </a:r>
            <a:endParaRPr lang="en-US" dirty="0"/>
          </a:p>
        </p:txBody>
      </p:sp>
      <p:sp>
        <p:nvSpPr>
          <p:cNvPr id="3" name="Content Placeholder 2"/>
          <p:cNvSpPr>
            <a:spLocks noGrp="1"/>
          </p:cNvSpPr>
          <p:nvPr>
            <p:ph idx="1"/>
          </p:nvPr>
        </p:nvSpPr>
        <p:spPr/>
        <p:txBody>
          <a:bodyPr>
            <a:normAutofit/>
          </a:bodyPr>
          <a:lstStyle/>
          <a:p>
            <a:r>
              <a:rPr lang="en-US" sz="2800" dirty="0">
                <a:latin typeface="Times New Roman" panose="02020603050405020304" pitchFamily="18" charset="0"/>
                <a:cs typeface="Times New Roman" panose="02020603050405020304" pitchFamily="18" charset="0"/>
              </a:rPr>
              <a:t>Complexity of leadership.</a:t>
            </a:r>
          </a:p>
          <a:p>
            <a:r>
              <a:rPr lang="en-US" sz="2800" dirty="0">
                <a:latin typeface="Times New Roman" panose="02020603050405020304" pitchFamily="18" charset="0"/>
                <a:cs typeface="Times New Roman" panose="02020603050405020304" pitchFamily="18" charset="0"/>
              </a:rPr>
              <a:t>Inspect the work of all employees</a:t>
            </a:r>
          </a:p>
          <a:p>
            <a:r>
              <a:rPr lang="en-US" sz="2800" dirty="0">
                <a:latin typeface="Times New Roman" panose="02020603050405020304" pitchFamily="18" charset="0"/>
                <a:cs typeface="Times New Roman" panose="02020603050405020304" pitchFamily="18" charset="0"/>
              </a:rPr>
              <a:t>They should be physically present during working hours. </a:t>
            </a:r>
          </a:p>
          <a:p>
            <a:endParaRPr lang="en-US" sz="2800" dirty="0"/>
          </a:p>
        </p:txBody>
      </p:sp>
    </p:spTree>
    <p:extLst>
      <p:ext uri="{BB962C8B-B14F-4D97-AF65-F5344CB8AC3E}">
        <p14:creationId xmlns:p14="http://schemas.microsoft.com/office/powerpoint/2010/main" val="27210353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Lessons </a:t>
            </a:r>
            <a:endParaRPr lang="en-US" dirty="0"/>
          </a:p>
        </p:txBody>
      </p:sp>
      <p:sp>
        <p:nvSpPr>
          <p:cNvPr id="3" name="Content Placeholder 2"/>
          <p:cNvSpPr>
            <a:spLocks noGrp="1"/>
          </p:cNvSpPr>
          <p:nvPr>
            <p:ph idx="1"/>
          </p:nvPr>
        </p:nvSpPr>
        <p:spPr/>
        <p:txBody>
          <a:bodyPr>
            <a:normAutofit/>
          </a:bodyPr>
          <a:lstStyle/>
          <a:p>
            <a:r>
              <a:rPr lang="en-US" sz="2800" dirty="0">
                <a:latin typeface="Times New Roman" panose="02020603050405020304" pitchFamily="18" charset="0"/>
                <a:cs typeface="Times New Roman" panose="02020603050405020304" pitchFamily="18" charset="0"/>
              </a:rPr>
              <a:t>How to interact with people differently</a:t>
            </a:r>
          </a:p>
          <a:p>
            <a:r>
              <a:rPr lang="en-US" sz="2800" dirty="0">
                <a:latin typeface="Times New Roman" panose="02020603050405020304" pitchFamily="18" charset="0"/>
                <a:cs typeface="Times New Roman" panose="02020603050405020304" pitchFamily="18" charset="0"/>
              </a:rPr>
              <a:t>How to accommodate everyone depending on their character</a:t>
            </a:r>
          </a:p>
          <a:p>
            <a:r>
              <a:rPr lang="en-US" sz="2800" dirty="0">
                <a:latin typeface="Times New Roman" panose="02020603050405020304" pitchFamily="18" charset="0"/>
                <a:cs typeface="Times New Roman" panose="02020603050405020304" pitchFamily="18" charset="0"/>
              </a:rPr>
              <a:t>Understanding the functioning and management of healthcare systems.</a:t>
            </a:r>
          </a:p>
          <a:p>
            <a:r>
              <a:rPr lang="en-US" sz="2800" dirty="0">
                <a:latin typeface="Times New Roman" panose="02020603050405020304" pitchFamily="18" charset="0"/>
                <a:cs typeface="Times New Roman" panose="02020603050405020304" pitchFamily="18" charset="0"/>
              </a:rPr>
              <a:t>How to create a hospitable atmosphere and friendly environment for interviewees.</a:t>
            </a:r>
          </a:p>
          <a:p>
            <a:endParaRPr lang="en-US" sz="2800" dirty="0"/>
          </a:p>
        </p:txBody>
      </p:sp>
    </p:spTree>
    <p:extLst>
      <p:ext uri="{BB962C8B-B14F-4D97-AF65-F5344CB8AC3E}">
        <p14:creationId xmlns:p14="http://schemas.microsoft.com/office/powerpoint/2010/main" val="5429397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Lessons</a:t>
            </a:r>
            <a:endParaRPr lang="en-US" dirty="0"/>
          </a:p>
        </p:txBody>
      </p:sp>
      <p:sp>
        <p:nvSpPr>
          <p:cNvPr id="3" name="Content Placeholder 2"/>
          <p:cNvSpPr>
            <a:spLocks noGrp="1"/>
          </p:cNvSpPr>
          <p:nvPr>
            <p:ph idx="1"/>
          </p:nvPr>
        </p:nvSpPr>
        <p:spPr/>
        <p:txBody>
          <a:bodyPr>
            <a:normAutofit/>
          </a:bodyPr>
          <a:lstStyle/>
          <a:p>
            <a:r>
              <a:rPr lang="en-US" sz="2800" dirty="0"/>
              <a:t>Importance of working voluntarily</a:t>
            </a:r>
          </a:p>
          <a:p>
            <a:r>
              <a:rPr lang="en-US" sz="2800" dirty="0"/>
              <a:t>The good virtues associated with volunteer workers</a:t>
            </a:r>
          </a:p>
          <a:p>
            <a:r>
              <a:rPr lang="en-US" sz="2800" dirty="0"/>
              <a:t>Dedication in every position I hold</a:t>
            </a:r>
          </a:p>
          <a:p>
            <a:r>
              <a:rPr lang="en-US" sz="2800" dirty="0"/>
              <a:t>Confidence </a:t>
            </a:r>
          </a:p>
          <a:p>
            <a:endParaRPr lang="en-US" sz="2800" dirty="0"/>
          </a:p>
        </p:txBody>
      </p:sp>
    </p:spTree>
    <p:extLst>
      <p:ext uri="{BB962C8B-B14F-4D97-AF65-F5344CB8AC3E}">
        <p14:creationId xmlns:p14="http://schemas.microsoft.com/office/powerpoint/2010/main" val="29176041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Strategies </a:t>
            </a:r>
            <a:endParaRPr lang="en-US" dirty="0"/>
          </a:p>
        </p:txBody>
      </p:sp>
      <p:sp>
        <p:nvSpPr>
          <p:cNvPr id="3" name="Content Placeholder 2"/>
          <p:cNvSpPr>
            <a:spLocks noGrp="1"/>
          </p:cNvSpPr>
          <p:nvPr>
            <p:ph idx="1"/>
          </p:nvPr>
        </p:nvSpPr>
        <p:spPr/>
        <p:txBody>
          <a:bodyPr>
            <a:normAutofit/>
          </a:bodyPr>
          <a:lstStyle/>
          <a:p>
            <a:r>
              <a:rPr lang="en-US" sz="3200" dirty="0"/>
              <a:t>Incorporate dedication in my everyday work. </a:t>
            </a:r>
          </a:p>
          <a:p>
            <a:r>
              <a:rPr lang="en-US" sz="3200" dirty="0"/>
              <a:t>Ensure that I always create a friendly atmosphere for interviewees.</a:t>
            </a:r>
          </a:p>
          <a:p>
            <a:r>
              <a:rPr lang="en-US" sz="3200" dirty="0"/>
              <a:t>Incorporate confidence and dedication</a:t>
            </a:r>
          </a:p>
          <a:p>
            <a:r>
              <a:rPr lang="en-US" sz="3200" dirty="0"/>
              <a:t>Take risks in order to achieve something</a:t>
            </a:r>
          </a:p>
          <a:p>
            <a:endParaRPr lang="en-US" sz="3200" dirty="0"/>
          </a:p>
          <a:p>
            <a:endParaRPr lang="en-US" sz="3200" dirty="0"/>
          </a:p>
          <a:p>
            <a:endParaRPr lang="en-US" sz="3200" dirty="0"/>
          </a:p>
        </p:txBody>
      </p:sp>
    </p:spTree>
    <p:extLst>
      <p:ext uri="{BB962C8B-B14F-4D97-AF65-F5344CB8AC3E}">
        <p14:creationId xmlns:p14="http://schemas.microsoft.com/office/powerpoint/2010/main" val="26873792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a:t>
            </a:r>
            <a:endParaRPr lang="en-US" dirty="0"/>
          </a:p>
        </p:txBody>
      </p:sp>
      <p:sp>
        <p:nvSpPr>
          <p:cNvPr id="3" name="Content Placeholder 2"/>
          <p:cNvSpPr>
            <a:spLocks noGrp="1"/>
          </p:cNvSpPr>
          <p:nvPr>
            <p:ph idx="1"/>
          </p:nvPr>
        </p:nvSpPr>
        <p:spPr/>
        <p:txBody>
          <a:bodyPr/>
          <a:lstStyle/>
          <a:p>
            <a:r>
              <a:rPr lang="en-US" dirty="0"/>
              <a:t>Wills, E. (2017). Master of Health Administration| ACU</a:t>
            </a:r>
            <a:r>
              <a:rPr lang="en-US" dirty="0" smtClean="0"/>
              <a:t>.</a:t>
            </a:r>
          </a:p>
          <a:p>
            <a:r>
              <a:rPr lang="en-US" dirty="0"/>
              <a:t>Catalogs, H. U. C., &amp; Catalogs, N. C. Master of </a:t>
            </a:r>
            <a:r>
              <a:rPr lang="en-US" dirty="0" smtClean="0"/>
              <a:t>Science in </a:t>
            </a:r>
            <a:r>
              <a:rPr lang="en-US" dirty="0"/>
              <a:t>Health Service Administration for Working Professionals.</a:t>
            </a:r>
            <a:endParaRPr lang="en-US" dirty="0"/>
          </a:p>
        </p:txBody>
      </p:sp>
    </p:spTree>
    <p:extLst>
      <p:ext uri="{BB962C8B-B14F-4D97-AF65-F5344CB8AC3E}">
        <p14:creationId xmlns:p14="http://schemas.microsoft.com/office/powerpoint/2010/main" val="3001086665"/>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248</TotalTime>
  <Words>830</Words>
  <Application>Microsoft Office PowerPoint</Application>
  <PresentationFormat>Widescreen</PresentationFormat>
  <Paragraphs>52</Paragraphs>
  <Slides>9</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Calibri</vt:lpstr>
      <vt:lpstr>Times New Roman</vt:lpstr>
      <vt:lpstr>Trebuchet MS</vt:lpstr>
      <vt:lpstr>Wingdings 3</vt:lpstr>
      <vt:lpstr>Facet</vt:lpstr>
      <vt:lpstr>AN INTERVIEW CONDUCTED ON A VOLUNTEER WORKER</vt:lpstr>
      <vt:lpstr>Who was interviewed</vt:lpstr>
      <vt:lpstr>Interview questions.</vt:lpstr>
      <vt:lpstr>Leadership purpose</vt:lpstr>
      <vt:lpstr>Leadership purpose</vt:lpstr>
      <vt:lpstr>Lessons </vt:lpstr>
      <vt:lpstr>Lessons</vt:lpstr>
      <vt:lpstr>Strategies </vt:lpstr>
      <vt:lpstr>Reference</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 INTERVIEW CONDUCTED ON A VOLUNTEER WORKER</dc:title>
  <dc:creator>HP</dc:creator>
  <cp:lastModifiedBy>Kelvin Mbinda</cp:lastModifiedBy>
  <cp:revision>5</cp:revision>
  <dcterms:created xsi:type="dcterms:W3CDTF">2020-11-10T15:17:43Z</dcterms:created>
  <dcterms:modified xsi:type="dcterms:W3CDTF">2020-11-13T17:54:27Z</dcterms:modified>
</cp:coreProperties>
</file>